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61" r:id="rId4"/>
    <p:sldId id="262" r:id="rId5"/>
    <p:sldId id="267" r:id="rId6"/>
    <p:sldId id="265" r:id="rId7"/>
    <p:sldId id="264" r:id="rId8"/>
    <p:sldId id="259" r:id="rId9"/>
    <p:sldId id="258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7F63C-DE69-46BC-90E8-4BF8E0E2A952}" v="411" dt="2025-04-26T20:18:38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ley May" userId="9ed50c495d540e7d" providerId="LiveId" clId="{5B17F63C-DE69-46BC-90E8-4BF8E0E2A952}"/>
    <pc:docChg chg="undo redo custSel addSld delSld modSld sldOrd addSection delSection modSection">
      <pc:chgData name="Riley May" userId="9ed50c495d540e7d" providerId="LiveId" clId="{5B17F63C-DE69-46BC-90E8-4BF8E0E2A952}" dt="2025-04-28T21:54:03.577" v="1820" actId="17853"/>
      <pc:docMkLst>
        <pc:docMk/>
      </pc:docMkLst>
      <pc:sldChg chg="modSp mod modAnim">
        <pc:chgData name="Riley May" userId="9ed50c495d540e7d" providerId="LiveId" clId="{5B17F63C-DE69-46BC-90E8-4BF8E0E2A952}" dt="2025-04-25T18:00:42.230" v="429" actId="14100"/>
        <pc:sldMkLst>
          <pc:docMk/>
          <pc:sldMk cId="2757426422" sldId="256"/>
        </pc:sldMkLst>
        <pc:spChg chg="mod">
          <ac:chgData name="Riley May" userId="9ed50c495d540e7d" providerId="LiveId" clId="{5B17F63C-DE69-46BC-90E8-4BF8E0E2A952}" dt="2025-04-25T17:58:29.673" v="428" actId="14100"/>
          <ac:spMkLst>
            <pc:docMk/>
            <pc:sldMk cId="2757426422" sldId="256"/>
            <ac:spMk id="13" creationId="{CBC21DF6-ECF4-13A4-6AD9-7B48E89610C5}"/>
          </ac:spMkLst>
        </pc:spChg>
        <pc:spChg chg="mod">
          <ac:chgData name="Riley May" userId="9ed50c495d540e7d" providerId="LiveId" clId="{5B17F63C-DE69-46BC-90E8-4BF8E0E2A952}" dt="2025-04-25T18:00:42.230" v="429" actId="14100"/>
          <ac:spMkLst>
            <pc:docMk/>
            <pc:sldMk cId="2757426422" sldId="256"/>
            <ac:spMk id="15" creationId="{E99B8350-5FF6-F10D-A167-FFFFAA2796E4}"/>
          </ac:spMkLst>
        </pc:spChg>
      </pc:sldChg>
      <pc:sldChg chg="addSp delSp modSp mod setBg">
        <pc:chgData name="Riley May" userId="9ed50c495d540e7d" providerId="LiveId" clId="{5B17F63C-DE69-46BC-90E8-4BF8E0E2A952}" dt="2025-04-25T04:53:33.602" v="8" actId="26606"/>
        <pc:sldMkLst>
          <pc:docMk/>
          <pc:sldMk cId="3599928497" sldId="257"/>
        </pc:sldMkLst>
        <pc:spChg chg="add">
          <ac:chgData name="Riley May" userId="9ed50c495d540e7d" providerId="LiveId" clId="{5B17F63C-DE69-46BC-90E8-4BF8E0E2A952}" dt="2025-04-25T04:53:33.602" v="8" actId="26606"/>
          <ac:spMkLst>
            <pc:docMk/>
            <pc:sldMk cId="3599928497" sldId="257"/>
            <ac:spMk id="15" creationId="{42A4FC2C-047E-45A5-965D-8E1E3BF09BC6}"/>
          </ac:spMkLst>
        </pc:spChg>
        <pc:picChg chg="add mod">
          <ac:chgData name="Riley May" userId="9ed50c495d540e7d" providerId="LiveId" clId="{5B17F63C-DE69-46BC-90E8-4BF8E0E2A952}" dt="2025-04-25T04:53:33.602" v="8" actId="26606"/>
          <ac:picMkLst>
            <pc:docMk/>
            <pc:sldMk cId="3599928497" sldId="257"/>
            <ac:picMk id="11" creationId="{83060649-873A-D695-BB28-259818833350}"/>
          </ac:picMkLst>
        </pc:picChg>
      </pc:sldChg>
      <pc:sldChg chg="addSp delSp modSp new mod ord setBg chgLayout">
        <pc:chgData name="Riley May" userId="9ed50c495d540e7d" providerId="LiveId" clId="{5B17F63C-DE69-46BC-90E8-4BF8E0E2A952}" dt="2025-04-26T19:57:54.375" v="1528" actId="20577"/>
        <pc:sldMkLst>
          <pc:docMk/>
          <pc:sldMk cId="3281093422" sldId="258"/>
        </pc:sldMkLst>
        <pc:spChg chg="mod ord">
          <ac:chgData name="Riley May" userId="9ed50c495d540e7d" providerId="LiveId" clId="{5B17F63C-DE69-46BC-90E8-4BF8E0E2A952}" dt="2025-04-26T19:57:54.375" v="1528" actId="20577"/>
          <ac:spMkLst>
            <pc:docMk/>
            <pc:sldMk cId="3281093422" sldId="258"/>
            <ac:spMk id="3" creationId="{F628D15F-C6CC-22BC-531B-5C34F66DBF18}"/>
          </ac:spMkLst>
        </pc:spChg>
        <pc:spChg chg="add mod ord">
          <ac:chgData name="Riley May" userId="9ed50c495d540e7d" providerId="LiveId" clId="{5B17F63C-DE69-46BC-90E8-4BF8E0E2A952}" dt="2025-04-26T17:26:56.414" v="1118" actId="26606"/>
          <ac:spMkLst>
            <pc:docMk/>
            <pc:sldMk cId="3281093422" sldId="258"/>
            <ac:spMk id="5" creationId="{5DB14A7A-1D0A-BB70-18AB-8CB3ADB2ABB9}"/>
          </ac:spMkLst>
        </pc:spChg>
        <pc:spChg chg="add">
          <ac:chgData name="Riley May" userId="9ed50c495d540e7d" providerId="LiveId" clId="{5B17F63C-DE69-46BC-90E8-4BF8E0E2A952}" dt="2025-04-26T17:26:56.414" v="1118" actId="26606"/>
          <ac:spMkLst>
            <pc:docMk/>
            <pc:sldMk cId="3281093422" sldId="258"/>
            <ac:spMk id="30" creationId="{45D37F4E-DDB4-456B-97E0-9937730A039F}"/>
          </ac:spMkLst>
        </pc:spChg>
        <pc:spChg chg="add">
          <ac:chgData name="Riley May" userId="9ed50c495d540e7d" providerId="LiveId" clId="{5B17F63C-DE69-46BC-90E8-4BF8E0E2A952}" dt="2025-04-26T17:26:56.414" v="1118" actId="26606"/>
          <ac:spMkLst>
            <pc:docMk/>
            <pc:sldMk cId="3281093422" sldId="258"/>
            <ac:spMk id="32" creationId="{B2DD41CD-8F47-4F56-AD12-4E2FF7696987}"/>
          </ac:spMkLst>
        </pc:spChg>
        <pc:picChg chg="add mod">
          <ac:chgData name="Riley May" userId="9ed50c495d540e7d" providerId="LiveId" clId="{5B17F63C-DE69-46BC-90E8-4BF8E0E2A952}" dt="2025-04-26T17:26:56.414" v="1118" actId="26606"/>
          <ac:picMkLst>
            <pc:docMk/>
            <pc:sldMk cId="3281093422" sldId="258"/>
            <ac:picMk id="4" creationId="{80620C64-9454-E061-CF4B-6CCB3BFCB99B}"/>
          </ac:picMkLst>
        </pc:picChg>
      </pc:sldChg>
      <pc:sldChg chg="addSp delSp modSp new mod ord setBg">
        <pc:chgData name="Riley May" userId="9ed50c495d540e7d" providerId="LiveId" clId="{5B17F63C-DE69-46BC-90E8-4BF8E0E2A952}" dt="2025-04-26T17:02:25.115" v="721" actId="15"/>
        <pc:sldMkLst>
          <pc:docMk/>
          <pc:sldMk cId="2461002580" sldId="259"/>
        </pc:sldMkLst>
        <pc:spChg chg="mod">
          <ac:chgData name="Riley May" userId="9ed50c495d540e7d" providerId="LiveId" clId="{5B17F63C-DE69-46BC-90E8-4BF8E0E2A952}" dt="2025-04-26T17:02:22.172" v="720" actId="20577"/>
          <ac:spMkLst>
            <pc:docMk/>
            <pc:sldMk cId="2461002580" sldId="259"/>
            <ac:spMk id="2" creationId="{8D7484EA-32F5-269C-C6B8-738010B71F1C}"/>
          </ac:spMkLst>
        </pc:spChg>
        <pc:spChg chg="mod">
          <ac:chgData name="Riley May" userId="9ed50c495d540e7d" providerId="LiveId" clId="{5B17F63C-DE69-46BC-90E8-4BF8E0E2A952}" dt="2025-04-26T17:02:25.115" v="721" actId="15"/>
          <ac:spMkLst>
            <pc:docMk/>
            <pc:sldMk cId="2461002580" sldId="259"/>
            <ac:spMk id="3" creationId="{442BE4AE-268D-FBA2-07C0-A04ED4FDD652}"/>
          </ac:spMkLst>
        </pc:spChg>
        <pc:spChg chg="add">
          <ac:chgData name="Riley May" userId="9ed50c495d540e7d" providerId="LiveId" clId="{5B17F63C-DE69-46BC-90E8-4BF8E0E2A952}" dt="2025-04-26T17:02:16.208" v="711" actId="26606"/>
          <ac:spMkLst>
            <pc:docMk/>
            <pc:sldMk cId="2461002580" sldId="259"/>
            <ac:spMk id="16" creationId="{743AA782-23D1-4521-8CAD-47662984AA08}"/>
          </ac:spMkLst>
        </pc:spChg>
        <pc:spChg chg="add">
          <ac:chgData name="Riley May" userId="9ed50c495d540e7d" providerId="LiveId" clId="{5B17F63C-DE69-46BC-90E8-4BF8E0E2A952}" dt="2025-04-26T17:02:16.208" v="711" actId="26606"/>
          <ac:spMkLst>
            <pc:docMk/>
            <pc:sldMk cId="2461002580" sldId="259"/>
            <ac:spMk id="17" creationId="{71877DBC-BB60-40F0-AC93-2ACDBAAE60CE}"/>
          </ac:spMkLst>
        </pc:spChg>
        <pc:picChg chg="add mod">
          <ac:chgData name="Riley May" userId="9ed50c495d540e7d" providerId="LiveId" clId="{5B17F63C-DE69-46BC-90E8-4BF8E0E2A952}" dt="2025-04-26T17:02:16.208" v="711" actId="26606"/>
          <ac:picMkLst>
            <pc:docMk/>
            <pc:sldMk cId="2461002580" sldId="259"/>
            <ac:picMk id="5" creationId="{460ADD1D-EFDB-7558-A4EC-4E76ECAB4F0E}"/>
          </ac:picMkLst>
        </pc:picChg>
      </pc:sldChg>
      <pc:sldChg chg="modSp new del mod">
        <pc:chgData name="Riley May" userId="9ed50c495d540e7d" providerId="LiveId" clId="{5B17F63C-DE69-46BC-90E8-4BF8E0E2A952}" dt="2025-04-26T17:26:27.021" v="1117" actId="2696"/>
        <pc:sldMkLst>
          <pc:docMk/>
          <pc:sldMk cId="3028995938" sldId="260"/>
        </pc:sldMkLst>
      </pc:sldChg>
      <pc:sldChg chg="addSp delSp modSp new mod setBg">
        <pc:chgData name="Riley May" userId="9ed50c495d540e7d" providerId="LiveId" clId="{5B17F63C-DE69-46BC-90E8-4BF8E0E2A952}" dt="2025-04-26T16:45:39.307" v="647" actId="20577"/>
        <pc:sldMkLst>
          <pc:docMk/>
          <pc:sldMk cId="2001771910" sldId="261"/>
        </pc:sldMkLst>
        <pc:spChg chg="mod">
          <ac:chgData name="Riley May" userId="9ed50c495d540e7d" providerId="LiveId" clId="{5B17F63C-DE69-46BC-90E8-4BF8E0E2A952}" dt="2025-04-26T16:45:39.307" v="647" actId="20577"/>
          <ac:spMkLst>
            <pc:docMk/>
            <pc:sldMk cId="2001771910" sldId="261"/>
            <ac:spMk id="2" creationId="{BBF27FD6-C702-B7B5-2A4E-530F9DB11DCE}"/>
          </ac:spMkLst>
        </pc:spChg>
        <pc:spChg chg="mod">
          <ac:chgData name="Riley May" userId="9ed50c495d540e7d" providerId="LiveId" clId="{5B17F63C-DE69-46BC-90E8-4BF8E0E2A952}" dt="2025-04-26T16:45:12.084" v="629" actId="26606"/>
          <ac:spMkLst>
            <pc:docMk/>
            <pc:sldMk cId="2001771910" sldId="261"/>
            <ac:spMk id="3" creationId="{664C8279-0CB1-058A-37A2-B35C0E71CC21}"/>
          </ac:spMkLst>
        </pc:spChg>
        <pc:spChg chg="add">
          <ac:chgData name="Riley May" userId="9ed50c495d540e7d" providerId="LiveId" clId="{5B17F63C-DE69-46BC-90E8-4BF8E0E2A952}" dt="2025-04-26T16:45:12.084" v="629" actId="26606"/>
          <ac:spMkLst>
            <pc:docMk/>
            <pc:sldMk cId="2001771910" sldId="261"/>
            <ac:spMk id="21" creationId="{F13C74B1-5B17-4795-BED0-7140497B445A}"/>
          </ac:spMkLst>
        </pc:spChg>
        <pc:spChg chg="add">
          <ac:chgData name="Riley May" userId="9ed50c495d540e7d" providerId="LiveId" clId="{5B17F63C-DE69-46BC-90E8-4BF8E0E2A952}" dt="2025-04-26T16:45:12.084" v="629" actId="26606"/>
          <ac:spMkLst>
            <pc:docMk/>
            <pc:sldMk cId="2001771910" sldId="261"/>
            <ac:spMk id="22" creationId="{D4974D33-8DC5-464E-8C6D-BE58F0669C17}"/>
          </ac:spMkLst>
        </pc:spChg>
        <pc:picChg chg="add mod ord modCrop">
          <ac:chgData name="Riley May" userId="9ed50c495d540e7d" providerId="LiveId" clId="{5B17F63C-DE69-46BC-90E8-4BF8E0E2A952}" dt="2025-04-26T16:45:23.793" v="631" actId="18131"/>
          <ac:picMkLst>
            <pc:docMk/>
            <pc:sldMk cId="2001771910" sldId="261"/>
            <ac:picMk id="7" creationId="{BC2C8EBC-E649-72F4-FE4C-205DF36646C3}"/>
          </ac:picMkLst>
        </pc:picChg>
      </pc:sldChg>
      <pc:sldChg chg="modSp add mod ord modNotesTx">
        <pc:chgData name="Riley May" userId="9ed50c495d540e7d" providerId="LiveId" clId="{5B17F63C-DE69-46BC-90E8-4BF8E0E2A952}" dt="2025-04-26T20:15:17.107" v="1648"/>
        <pc:sldMkLst>
          <pc:docMk/>
          <pc:sldMk cId="4224229697" sldId="262"/>
        </pc:sldMkLst>
        <pc:spChg chg="mod">
          <ac:chgData name="Riley May" userId="9ed50c495d540e7d" providerId="LiveId" clId="{5B17F63C-DE69-46BC-90E8-4BF8E0E2A952}" dt="2025-04-26T17:03:09.354" v="753" actId="20577"/>
          <ac:spMkLst>
            <pc:docMk/>
            <pc:sldMk cId="4224229697" sldId="262"/>
            <ac:spMk id="2" creationId="{6AF82AB8-C7F9-69C0-4889-3EFFAE9734E9}"/>
          </ac:spMkLst>
        </pc:spChg>
        <pc:spChg chg="mod">
          <ac:chgData name="Riley May" userId="9ed50c495d540e7d" providerId="LiveId" clId="{5B17F63C-DE69-46BC-90E8-4BF8E0E2A952}" dt="2025-04-26T17:18:46.888" v="1049" actId="20577"/>
          <ac:spMkLst>
            <pc:docMk/>
            <pc:sldMk cId="4224229697" sldId="262"/>
            <ac:spMk id="3" creationId="{5DAE2AE5-C8DE-3E7C-BB99-1244732F873D}"/>
          </ac:spMkLst>
        </pc:spChg>
      </pc:sldChg>
      <pc:sldChg chg="addSp modSp new mod setBg">
        <pc:chgData name="Riley May" userId="9ed50c495d540e7d" providerId="LiveId" clId="{5B17F63C-DE69-46BC-90E8-4BF8E0E2A952}" dt="2025-04-26T17:28:01.084" v="1122" actId="26606"/>
        <pc:sldMkLst>
          <pc:docMk/>
          <pc:sldMk cId="844967355" sldId="263"/>
        </pc:sldMkLst>
        <pc:spChg chg="mod">
          <ac:chgData name="Riley May" userId="9ed50c495d540e7d" providerId="LiveId" clId="{5B17F63C-DE69-46BC-90E8-4BF8E0E2A952}" dt="2025-04-26T17:28:01.084" v="1122" actId="26606"/>
          <ac:spMkLst>
            <pc:docMk/>
            <pc:sldMk cId="844967355" sldId="263"/>
            <ac:spMk id="2" creationId="{BEAEDEC8-28DA-B9FF-247F-AA3985365D98}"/>
          </ac:spMkLst>
        </pc:spChg>
        <pc:spChg chg="mod">
          <ac:chgData name="Riley May" userId="9ed50c495d540e7d" providerId="LiveId" clId="{5B17F63C-DE69-46BC-90E8-4BF8E0E2A952}" dt="2025-04-26T17:28:01.084" v="1122" actId="26606"/>
          <ac:spMkLst>
            <pc:docMk/>
            <pc:sldMk cId="844967355" sldId="263"/>
            <ac:spMk id="3" creationId="{0F1CE5EA-8FD7-2AA9-4BA6-549A94043EF2}"/>
          </ac:spMkLst>
        </pc:spChg>
        <pc:spChg chg="add">
          <ac:chgData name="Riley May" userId="9ed50c495d540e7d" providerId="LiveId" clId="{5B17F63C-DE69-46BC-90E8-4BF8E0E2A952}" dt="2025-04-26T17:28:01.084" v="1122" actId="26606"/>
          <ac:spMkLst>
            <pc:docMk/>
            <pc:sldMk cId="844967355" sldId="263"/>
            <ac:spMk id="10" creationId="{04812C46-200A-4DEB-A05E-3ED6C68C2387}"/>
          </ac:spMkLst>
        </pc:spChg>
        <pc:spChg chg="add">
          <ac:chgData name="Riley May" userId="9ed50c495d540e7d" providerId="LiveId" clId="{5B17F63C-DE69-46BC-90E8-4BF8E0E2A952}" dt="2025-04-26T17:28:01.084" v="1122" actId="26606"/>
          <ac:spMkLst>
            <pc:docMk/>
            <pc:sldMk cId="844967355" sldId="263"/>
            <ac:spMk id="12" creationId="{D1EA859B-E555-4109-94F3-6700E046E008}"/>
          </ac:spMkLst>
        </pc:spChg>
        <pc:picChg chg="add mod ord">
          <ac:chgData name="Riley May" userId="9ed50c495d540e7d" providerId="LiveId" clId="{5B17F63C-DE69-46BC-90E8-4BF8E0E2A952}" dt="2025-04-26T17:28:01.084" v="1122" actId="26606"/>
          <ac:picMkLst>
            <pc:docMk/>
            <pc:sldMk cId="844967355" sldId="263"/>
            <ac:picMk id="5" creationId="{07BE9191-F25D-65F5-9417-BE8151DFBFD2}"/>
          </ac:picMkLst>
        </pc:picChg>
      </pc:sldChg>
      <pc:sldChg chg="addSp delSp modSp new mod">
        <pc:chgData name="Riley May" userId="9ed50c495d540e7d" providerId="LiveId" clId="{5B17F63C-DE69-46BC-90E8-4BF8E0E2A952}" dt="2025-04-26T20:16:30.996" v="1708" actId="20577"/>
        <pc:sldMkLst>
          <pc:docMk/>
          <pc:sldMk cId="3170669049" sldId="264"/>
        </pc:sldMkLst>
        <pc:spChg chg="mod">
          <ac:chgData name="Riley May" userId="9ed50c495d540e7d" providerId="LiveId" clId="{5B17F63C-DE69-46BC-90E8-4BF8E0E2A952}" dt="2025-04-26T19:01:33.965" v="1214" actId="20577"/>
          <ac:spMkLst>
            <pc:docMk/>
            <pc:sldMk cId="3170669049" sldId="264"/>
            <ac:spMk id="2" creationId="{15D4C916-F6A2-FB04-C5DD-3A578DCD5402}"/>
          </ac:spMkLst>
        </pc:spChg>
        <pc:spChg chg="add mod">
          <ac:chgData name="Riley May" userId="9ed50c495d540e7d" providerId="LiveId" clId="{5B17F63C-DE69-46BC-90E8-4BF8E0E2A952}" dt="2025-04-26T20:16:30.996" v="1708" actId="20577"/>
          <ac:spMkLst>
            <pc:docMk/>
            <pc:sldMk cId="3170669049" sldId="264"/>
            <ac:spMk id="7" creationId="{E304555F-39CD-0009-9936-EDE22120EC3A}"/>
          </ac:spMkLst>
        </pc:spChg>
      </pc:sldChg>
      <pc:sldChg chg="addSp delSp modSp new mod ord setBg modClrScheme chgLayout">
        <pc:chgData name="Riley May" userId="9ed50c495d540e7d" providerId="LiveId" clId="{5B17F63C-DE69-46BC-90E8-4BF8E0E2A952}" dt="2025-04-26T20:19:33.181" v="1817" actId="1076"/>
        <pc:sldMkLst>
          <pc:docMk/>
          <pc:sldMk cId="2338362274" sldId="265"/>
        </pc:sldMkLst>
        <pc:spChg chg="mod ord">
          <ac:chgData name="Riley May" userId="9ed50c495d540e7d" providerId="LiveId" clId="{5B17F63C-DE69-46BC-90E8-4BF8E0E2A952}" dt="2025-04-26T19:17:04.573" v="1273" actId="26606"/>
          <ac:spMkLst>
            <pc:docMk/>
            <pc:sldMk cId="2338362274" sldId="265"/>
            <ac:spMk id="2" creationId="{C4EFE7D6-DC0A-3D36-1CB0-48738CF9F519}"/>
          </ac:spMkLst>
        </pc:spChg>
        <pc:spChg chg="add mod">
          <ac:chgData name="Riley May" userId="9ed50c495d540e7d" providerId="LiveId" clId="{5B17F63C-DE69-46BC-90E8-4BF8E0E2A952}" dt="2025-04-26T20:19:33.181" v="1817" actId="1076"/>
          <ac:spMkLst>
            <pc:docMk/>
            <pc:sldMk cId="2338362274" sldId="265"/>
            <ac:spMk id="13" creationId="{BA1402F7-A47E-A2BB-F846-B497AAAFF892}"/>
          </ac:spMkLst>
        </pc:spChg>
        <pc:spChg chg="add">
          <ac:chgData name="Riley May" userId="9ed50c495d540e7d" providerId="LiveId" clId="{5B17F63C-DE69-46BC-90E8-4BF8E0E2A952}" dt="2025-04-26T19:17:04.573" v="1273" actId="26606"/>
          <ac:spMkLst>
            <pc:docMk/>
            <pc:sldMk cId="2338362274" sldId="265"/>
            <ac:spMk id="16" creationId="{1A95671B-3CC6-4792-9114-B74FAEA224E6}"/>
          </ac:spMkLst>
        </pc:spChg>
        <pc:picChg chg="add mod">
          <ac:chgData name="Riley May" userId="9ed50c495d540e7d" providerId="LiveId" clId="{5B17F63C-DE69-46BC-90E8-4BF8E0E2A952}" dt="2025-04-26T20:19:03.119" v="1812" actId="1076"/>
          <ac:picMkLst>
            <pc:docMk/>
            <pc:sldMk cId="2338362274" sldId="265"/>
            <ac:picMk id="9" creationId="{CAF64C51-D0AE-6E85-4BF4-305564F897DA}"/>
          </ac:picMkLst>
        </pc:picChg>
      </pc:sldChg>
      <pc:sldChg chg="addSp delSp modSp new mod setBg">
        <pc:chgData name="Riley May" userId="9ed50c495d540e7d" providerId="LiveId" clId="{5B17F63C-DE69-46BC-90E8-4BF8E0E2A952}" dt="2025-04-26T20:12:20.538" v="1646" actId="20577"/>
        <pc:sldMkLst>
          <pc:docMk/>
          <pc:sldMk cId="3336955332" sldId="266"/>
        </pc:sldMkLst>
        <pc:spChg chg="mod">
          <ac:chgData name="Riley May" userId="9ed50c495d540e7d" providerId="LiveId" clId="{5B17F63C-DE69-46BC-90E8-4BF8E0E2A952}" dt="2025-04-26T20:12:20.538" v="1646" actId="20577"/>
          <ac:spMkLst>
            <pc:docMk/>
            <pc:sldMk cId="3336955332" sldId="266"/>
            <ac:spMk id="2" creationId="{232AAB7C-58AB-EADA-40C1-0C9D670595EF}"/>
          </ac:spMkLst>
        </pc:spChg>
        <pc:spChg chg="mod">
          <ac:chgData name="Riley May" userId="9ed50c495d540e7d" providerId="LiveId" clId="{5B17F63C-DE69-46BC-90E8-4BF8E0E2A952}" dt="2025-04-26T20:11:58.545" v="1623" actId="26606"/>
          <ac:spMkLst>
            <pc:docMk/>
            <pc:sldMk cId="3336955332" sldId="266"/>
            <ac:spMk id="3" creationId="{2634EB83-2B4B-E3FD-2633-9FE3A0FCFFCC}"/>
          </ac:spMkLst>
        </pc:spChg>
        <pc:spChg chg="add">
          <ac:chgData name="Riley May" userId="9ed50c495d540e7d" providerId="LiveId" clId="{5B17F63C-DE69-46BC-90E8-4BF8E0E2A952}" dt="2025-04-26T20:11:58.545" v="1623" actId="26606"/>
          <ac:spMkLst>
            <pc:docMk/>
            <pc:sldMk cId="3336955332" sldId="266"/>
            <ac:spMk id="14" creationId="{9F7D5CDA-D291-4307-BF55-1381FED29634}"/>
          </ac:spMkLst>
        </pc:spChg>
        <pc:picChg chg="add mod">
          <ac:chgData name="Riley May" userId="9ed50c495d540e7d" providerId="LiveId" clId="{5B17F63C-DE69-46BC-90E8-4BF8E0E2A952}" dt="2025-04-26T20:11:58.545" v="1623" actId="26606"/>
          <ac:picMkLst>
            <pc:docMk/>
            <pc:sldMk cId="3336955332" sldId="266"/>
            <ac:picMk id="5" creationId="{414564C7-7361-C6B3-1F2C-B7085D7D6936}"/>
          </ac:picMkLst>
        </pc:picChg>
      </pc:sldChg>
      <pc:sldChg chg="addSp delSp modSp new mod modClrScheme chgLayout">
        <pc:chgData name="Riley May" userId="9ed50c495d540e7d" providerId="LiveId" clId="{5B17F63C-DE69-46BC-90E8-4BF8E0E2A952}" dt="2025-04-26T20:18:47.708" v="1809" actId="20577"/>
        <pc:sldMkLst>
          <pc:docMk/>
          <pc:sldMk cId="703578805" sldId="267"/>
        </pc:sldMkLst>
        <pc:spChg chg="mod ord">
          <ac:chgData name="Riley May" userId="9ed50c495d540e7d" providerId="LiveId" clId="{5B17F63C-DE69-46BC-90E8-4BF8E0E2A952}" dt="2025-04-26T20:18:24.360" v="1789" actId="20577"/>
          <ac:spMkLst>
            <pc:docMk/>
            <pc:sldMk cId="703578805" sldId="267"/>
            <ac:spMk id="2" creationId="{4D20B05F-F8CB-9D6D-E88B-2DD29758D1E5}"/>
          </ac:spMkLst>
        </pc:spChg>
        <pc:spChg chg="add mod">
          <ac:chgData name="Riley May" userId="9ed50c495d540e7d" providerId="LiveId" clId="{5B17F63C-DE69-46BC-90E8-4BF8E0E2A952}" dt="2025-04-26T20:18:47.708" v="1809" actId="20577"/>
          <ac:spMkLst>
            <pc:docMk/>
            <pc:sldMk cId="703578805" sldId="267"/>
            <ac:spMk id="7" creationId="{509D1E66-97EA-41A5-C98A-57258D8AD01D}"/>
          </ac:spMkLst>
        </pc:spChg>
        <pc:picChg chg="add mod ord">
          <ac:chgData name="Riley May" userId="9ed50c495d540e7d" providerId="LiveId" clId="{5B17F63C-DE69-46BC-90E8-4BF8E0E2A952}" dt="2025-04-26T20:18:18.046" v="1764" actId="1076"/>
          <ac:picMkLst>
            <pc:docMk/>
            <pc:sldMk cId="703578805" sldId="267"/>
            <ac:picMk id="5" creationId="{0BE03676-01A6-B580-451C-4B9B25D415EF}"/>
          </ac:picMkLst>
        </pc:picChg>
      </pc:sldChg>
      <pc:sldChg chg="new del">
        <pc:chgData name="Riley May" userId="9ed50c495d540e7d" providerId="LiveId" clId="{5B17F63C-DE69-46BC-90E8-4BF8E0E2A952}" dt="2025-04-26T20:19:48.658" v="1819" actId="2696"/>
        <pc:sldMkLst>
          <pc:docMk/>
          <pc:sldMk cId="398639091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63CA5-5FF0-4587-95F3-2E2A5FAD7E66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90DE-3C48-4F75-8665-294ECAFC9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33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tried converting a model via.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B90DE-3C48-4F75-8665-294ECAFC9A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63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5DED-BFB2-4EB1-158F-6247E5A91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91473-BE40-5982-D33F-62C654B4F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8C8B-BB2D-3BB5-A5EE-3CC774C7B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4ED9A-648D-C9E5-5E36-9CCD8C45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A7C2E-F4F4-D9AD-D1B0-12024EBC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6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6ED4-0ACC-E5DC-991E-BDE33388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ECB48-9966-471C-5D36-94A3F991E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9D3F4-1685-3A1E-2966-775FED994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37506-0BC7-3581-7E4D-6A1B227F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8A3AE-F90D-6118-2183-CECF3105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4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00221-C453-78FD-8C3F-2B3C982CC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904F5-7B00-7A04-AD21-62750D0E2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21EAE-54B5-B1C9-A98E-9AC07332C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58484-542A-0517-F7D3-9DD821CA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4C8F2-9043-E6C0-620A-E22ABA3B9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3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A18E-0141-2AA2-E168-14932BB9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A6CED-00CE-E8BC-81C5-FC6582596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8C775-219C-7460-72CE-86BEE8EFD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D3606-5E69-0A9E-A9EB-D992447C2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1E4AC-0CE0-0870-4DFF-26B451DF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70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E7C2B-7BC2-FC71-CBF2-F17EBE09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73D71-3F62-6D62-D5EB-EC94476E4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95E71-D339-70C6-13F2-B59A0EBA5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77AB7-4637-9995-916D-D861C3AC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5C0E2-09E9-27C6-255B-68C502A4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9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39C9-F24D-1EB4-2E79-0B2737C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DCB1E-6BA4-44C4-A5DD-4C04BB1C7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1A1C5-B1EE-D0A9-6FC0-4AC54B3A5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3FD27-E55A-397C-2A93-EEF8CBE2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6A6B2-0419-7714-816C-976CD99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CB29F-DF4A-7E87-CFAD-9EC04FDC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8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F0ECB-0D89-BB90-AD46-86492404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525B5-6061-5971-A8CC-57ADB546A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0DD3CD-B20B-D9CE-9814-87895D4EB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D0F753-7CFB-F5F6-06AC-084F5486D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488160-1606-9045-C282-CB90BE65B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D2827-7932-F576-9C4B-8F76FCA0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664BF0-8B10-79D1-56F2-1BAE2EC4A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92D24-B0DA-C2EC-A2BD-5C20DC59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9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7AA4-C86B-00BF-0A9B-C26EB01B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491CE-9A04-3C6D-5186-8D6B7D0F5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A1DEB-734E-B644-CDBE-B3790B09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CBE62-A011-B44B-07C9-BEBF6016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7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38993-40CF-8418-B029-6332A0D9A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DE853-0577-E407-BE32-0F75908D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637DA-DF39-3A81-5890-A07110C2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87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74CF-A165-0789-69CA-9AC6B726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0ED34-286D-2D12-D45F-1EBDC1B02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CAF14-D606-78C8-96E4-C9DE84B10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A6F50-EBE6-F223-4D77-DDDBDBF1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393D9-8EB0-C429-D8A4-6AE638DE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DFBF7-3C88-28CA-CC26-CA5A2027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8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5D88-ECB9-3ACA-ECA1-309959147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C25077-A82F-8020-DCB7-A310AAF7F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934FD-30A7-B800-580E-238D0D1AF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CCD02-28C6-7319-ACD0-C7C7BFED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3C936-47AC-6581-7B43-EB5A3EBB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59672-321D-2F76-E597-E139316E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C56CE1-B173-9651-735B-F3950D07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52994-AE3E-DFF6-3F70-B6657217A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9A745-ACA0-EC62-3DDA-962FF1E1F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1A3B4-72BC-426F-B8BA-A2DE6D5AEBC2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D4A42-74D1-B31F-CD74-D7C77EECAC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3F580-6926-A625-613C-E1898E983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FD8099-18E3-4564-B3FD-304F3468B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8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tercoolertrivia.com/trivia-questions/star-wars-trivia" TargetMode="External"/><Relationship Id="rId2" Type="http://schemas.openxmlformats.org/officeDocument/2006/relationships/hyperlink" Target="https://randomtrivia.co/star-wars-trivi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https://pastquestionsandanswers.com/star-wars-trivia-question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3060649-873A-D695-BB28-259818833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28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ower in the middle of the ocean&#10;&#10;AI-generated content may be incorrect.">
            <a:extLst>
              <a:ext uri="{FF2B5EF4-FFF2-40B4-BE49-F238E27FC236}">
                <a16:creationId xmlns:a16="http://schemas.microsoft.com/office/drawing/2014/main" id="{07BE9191-F25D-65F5-9417-BE8151DFB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3" r="448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EDEC8-28DA-B9FF-247F-AA398536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Needs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CE5EA-8FD7-2AA9-4BA6-549A94043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1600" dirty="0"/>
              <a:t>What is the name of the planet where the Death Star plans are stolen ?</a:t>
            </a:r>
          </a:p>
          <a:p>
            <a:pPr lvl="1"/>
            <a:r>
              <a:rPr lang="en-US" sz="1600" dirty="0"/>
              <a:t>“</a:t>
            </a:r>
            <a:r>
              <a:rPr lang="en-US" sz="1600" dirty="0" err="1"/>
              <a:t>Dantooine</a:t>
            </a:r>
            <a:r>
              <a:rPr lang="en-US" sz="1600" dirty="0"/>
              <a:t>, it is. A remote planet, home to moisture farmers, and hiding place for stolen plans, </a:t>
            </a:r>
            <a:r>
              <a:rPr lang="en-US" sz="1600" dirty="0" err="1"/>
              <a:t>Dantooine</a:t>
            </a:r>
            <a:r>
              <a:rPr lang="en-US" sz="1600" dirty="0"/>
              <a:t> was.“</a:t>
            </a:r>
          </a:p>
          <a:p>
            <a:r>
              <a:rPr lang="en-US" sz="1600" dirty="0"/>
              <a:t>What is the name of the planet where the Death Star plans are stolen in Rogue One?</a:t>
            </a:r>
          </a:p>
          <a:p>
            <a:pPr lvl="1"/>
            <a:r>
              <a:rPr lang="en-US" sz="1600" dirty="0"/>
              <a:t>"A planet, where Death Star plans are stolen, you seek to know? Ah, </a:t>
            </a:r>
            <a:r>
              <a:rPr lang="en-US" sz="1600" dirty="0" err="1"/>
              <a:t>Scarif</a:t>
            </a:r>
            <a:r>
              <a:rPr lang="en-US" sz="1600" dirty="0"/>
              <a:t>, young one. A planet it is, on which the plans were stolen by rebels, clever and brave they were."</a:t>
            </a:r>
          </a:p>
        </p:txBody>
      </p:sp>
    </p:spTree>
    <p:extLst>
      <p:ext uri="{BB962C8B-B14F-4D97-AF65-F5344CB8AC3E}">
        <p14:creationId xmlns:p14="http://schemas.microsoft.com/office/powerpoint/2010/main" val="84496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AAB7C-58AB-EADA-40C1-0C9D6705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 joke (not trivia)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EB83-2B4B-E3FD-2633-9FE3A0FCF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900" dirty="0"/>
              <a:t>Q: “Tell me a joke”</a:t>
            </a:r>
          </a:p>
          <a:p>
            <a:r>
              <a:rPr lang="en-US" sz="1900" dirty="0"/>
              <a:t>A:"A joke, tell me, hmm? Wise and witty, I shall be. 'Why did the young Padawan cross the road?' he asked. 'To get to the other side... of the Force!' Ha! A trap, his expectations were.“</a:t>
            </a:r>
          </a:p>
          <a:p>
            <a:endParaRPr lang="en-US" sz="1900" dirty="0"/>
          </a:p>
          <a:p>
            <a:r>
              <a:rPr lang="en-US" sz="1900" dirty="0"/>
              <a:t>Context</a:t>
            </a:r>
          </a:p>
          <a:p>
            <a:pPr lvl="1"/>
            <a:r>
              <a:rPr lang="en-US" sz="1900" dirty="0"/>
              <a:t>Who famously says, “It’s a trap!”?  Admiral Ackbar.</a:t>
            </a:r>
          </a:p>
          <a:p>
            <a:pPr lvl="1"/>
            <a:r>
              <a:rPr lang="en-US" sz="1900" dirty="0"/>
              <a:t>Finish the famous line: “May the Force be…”  “…with you.”</a:t>
            </a:r>
          </a:p>
        </p:txBody>
      </p:sp>
      <p:pic>
        <p:nvPicPr>
          <p:cNvPr id="5" name="Picture 4" descr="A person wearing a garment&#10;&#10;AI-generated content may be incorrect.">
            <a:extLst>
              <a:ext uri="{FF2B5EF4-FFF2-40B4-BE49-F238E27FC236}">
                <a16:creationId xmlns:a16="http://schemas.microsoft.com/office/drawing/2014/main" id="{414564C7-7361-C6B3-1F2C-B7085D7D6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4" r="12037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695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DBBE8E-B938-8510-41CA-CBB4434589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66049" y="293616"/>
            <a:ext cx="12191980" cy="6857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C21DF6-ECF4-13A4-6AD9-7B48E89610C5}"/>
              </a:ext>
            </a:extLst>
          </p:cNvPr>
          <p:cNvSpPr txBox="1"/>
          <p:nvPr/>
        </p:nvSpPr>
        <p:spPr>
          <a:xfrm>
            <a:off x="1723869" y="1741004"/>
            <a:ext cx="8881671" cy="114185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Moderately" fov="4800000">
                <a:rot lat="19200000" lon="0" rev="0"/>
              </a:camera>
              <a:lightRig rig="threePt" dir="t"/>
            </a:scene3d>
          </a:bodyPr>
          <a:lstStyle/>
          <a:p>
            <a:pPr algn="ctr"/>
            <a:r>
              <a:rPr lang="en-US" sz="4400" dirty="0">
                <a:solidFill>
                  <a:srgbClr val="FABE00"/>
                </a:solidFill>
                <a:latin typeface="News Gothic MT" panose="020F0502020204030204" pitchFamily="34" charset="0"/>
              </a:rPr>
              <a:t>EPISODE IIX</a:t>
            </a:r>
          </a:p>
          <a:p>
            <a:pPr algn="ctr"/>
            <a:r>
              <a:rPr lang="en-US" sz="4400" dirty="0">
                <a:solidFill>
                  <a:srgbClr val="FABE00"/>
                </a:solidFill>
                <a:latin typeface="News Gothic MT" panose="020F0502020204030204" pitchFamily="34" charset="0"/>
              </a:rPr>
              <a:t>A Final Project</a:t>
            </a:r>
          </a:p>
          <a:p>
            <a:pPr algn="just"/>
            <a:endParaRPr lang="en-US" sz="4400" dirty="0">
              <a:solidFill>
                <a:srgbClr val="FABE00"/>
              </a:solidFill>
              <a:latin typeface="News Gothic MT" panose="020F0502020204030204" pitchFamily="34" charset="0"/>
            </a:endParaRPr>
          </a:p>
          <a:p>
            <a:pPr algn="just"/>
            <a:endParaRPr lang="en-US" sz="4400" dirty="0">
              <a:solidFill>
                <a:srgbClr val="FABE00"/>
              </a:solidFill>
              <a:latin typeface="News Gothic MT" panose="020F0502020204030204" pitchFamily="34" charset="0"/>
            </a:endParaRPr>
          </a:p>
          <a:p>
            <a:pPr algn="just"/>
            <a:r>
              <a:rPr lang="en-US" sz="4000" dirty="0">
                <a:solidFill>
                  <a:srgbClr val="FABE00"/>
                </a:solidFill>
                <a:latin typeface="News Gothic MT" panose="020F0502020204030204" pitchFamily="34" charset="0"/>
              </a:rPr>
              <a:t>It is a period of civil war. Rebel students have won their first victory against the evil Large Language Empire.  </a:t>
            </a:r>
          </a:p>
          <a:p>
            <a:pPr algn="just"/>
            <a:endParaRPr lang="en-US" sz="4000" dirty="0">
              <a:solidFill>
                <a:srgbClr val="FABE00"/>
              </a:solidFill>
              <a:latin typeface="News Gothic MT" panose="020F0502020204030204" pitchFamily="34" charset="0"/>
            </a:endParaRPr>
          </a:p>
          <a:p>
            <a:pPr algn="just"/>
            <a:r>
              <a:rPr lang="en-US" sz="4000" dirty="0">
                <a:solidFill>
                  <a:srgbClr val="FABE00"/>
                </a:solidFill>
                <a:latin typeface="News Gothic MT" panose="020F0502020204030204" pitchFamily="34" charset="0"/>
              </a:rPr>
              <a:t>During battle, rebel spies managed to steal the Empire’s secret trivia questions. </a:t>
            </a:r>
          </a:p>
          <a:p>
            <a:pPr algn="just"/>
            <a:endParaRPr lang="en-US" sz="4000" dirty="0">
              <a:solidFill>
                <a:srgbClr val="FABE00"/>
              </a:solidFill>
              <a:latin typeface="News Gothic MT" panose="020F0502020204030204" pitchFamily="34" charset="0"/>
            </a:endParaRPr>
          </a:p>
          <a:p>
            <a:pPr algn="just"/>
            <a:r>
              <a:rPr lang="en-US" sz="4000" dirty="0">
                <a:solidFill>
                  <a:srgbClr val="FABE00"/>
                </a:solidFill>
                <a:latin typeface="News Gothic MT" panose="020F0502020204030204" pitchFamily="34" charset="0"/>
              </a:rPr>
              <a:t>Rebel forces have managed to create a chat bot that answers Star Wars questions with the assistance of Yoda…</a:t>
            </a:r>
          </a:p>
          <a:p>
            <a:pPr algn="just"/>
            <a:r>
              <a:rPr lang="en-US" sz="4000" dirty="0">
                <a:solidFill>
                  <a:srgbClr val="FABE00"/>
                </a:solidFill>
                <a:latin typeface="News Gothic MT" panose="020F0502020204030204" pitchFamily="34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9B8350-5FF6-F10D-A167-FFFFAA2796E4}"/>
              </a:ext>
            </a:extLst>
          </p:cNvPr>
          <p:cNvSpPr/>
          <p:nvPr/>
        </p:nvSpPr>
        <p:spPr>
          <a:xfrm>
            <a:off x="-1460500" y="-800100"/>
            <a:ext cx="15417800" cy="457012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26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34027 L -1.66667E-6 -0.7817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561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27FD6-C702-B7B5-2A4E-530F9DB1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Stolen questions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C8279-0CB1-058A-37A2-B35C0E71C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Total of 609 questions scraped from </a:t>
            </a:r>
          </a:p>
          <a:p>
            <a:r>
              <a:rPr lang="en-US" sz="2000">
                <a:hlinkClick r:id="rId2"/>
              </a:rPr>
              <a:t>https://randomtrivia.co/star-wars-trivia/</a:t>
            </a:r>
            <a:endParaRPr lang="en-US" sz="2000"/>
          </a:p>
          <a:p>
            <a:r>
              <a:rPr lang="en-US" sz="2000">
                <a:hlinkClick r:id="rId3"/>
              </a:rPr>
              <a:t>https://www.watercoolertrivia.com/trivia-questions/star-wars-trivia</a:t>
            </a:r>
            <a:endParaRPr lang="en-US" sz="2000"/>
          </a:p>
          <a:p>
            <a:r>
              <a:rPr lang="en-US" sz="2000">
                <a:hlinkClick r:id="rId4"/>
              </a:rPr>
              <a:t>https://pastquestionsandanswers.com/star-wars-trivia-questions/</a:t>
            </a:r>
            <a:endParaRPr lang="en-US" sz="2000"/>
          </a:p>
          <a:p>
            <a:pPr lvl="1"/>
            <a:endParaRPr lang="en-US" sz="2000"/>
          </a:p>
        </p:txBody>
      </p:sp>
      <p:pic>
        <p:nvPicPr>
          <p:cNvPr id="7" name="Picture 6" descr="A diagram of a space ship&#10;&#10;AI-generated content may be incorrect.">
            <a:extLst>
              <a:ext uri="{FF2B5EF4-FFF2-40B4-BE49-F238E27FC236}">
                <a16:creationId xmlns:a16="http://schemas.microsoft.com/office/drawing/2014/main" id="{BC2C8EBC-E649-72F4-FE4C-205DF36646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1" t="-1201" r="2640" b="12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177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1568A-D422-2D74-F34F-A97E7D95E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AC227F3-80F7-C850-5DC8-95A550B77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82AB8-C7F9-69C0-4889-3EFFAE97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Yoda chatbot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8D37BFAA-99CA-C798-D764-77881EDE6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2AE5-C8DE-3E7C-BB99-1244732F8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Model</a:t>
            </a:r>
          </a:p>
          <a:p>
            <a:r>
              <a:rPr lang="en-US" sz="2000" dirty="0"/>
              <a:t>Meta-Llama-3.1-8B-Instruct-bnb-4bit</a:t>
            </a:r>
          </a:p>
          <a:p>
            <a:pPr marL="0" indent="0">
              <a:buNone/>
            </a:pPr>
            <a:r>
              <a:rPr lang="en-US" sz="2000" dirty="0"/>
              <a:t>Did some fine tuning on a small dataset to have it talk Yoda.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Converted it to GGUF to use with </a:t>
            </a:r>
            <a:r>
              <a:rPr lang="en-US" sz="2000" dirty="0" err="1"/>
              <a:t>Ollama</a:t>
            </a:r>
            <a:r>
              <a:rPr lang="en-US" sz="2000" dirty="0"/>
              <a:t>. </a:t>
            </a:r>
          </a:p>
          <a:p>
            <a:r>
              <a:rPr lang="en-US" sz="2000" dirty="0"/>
              <a:t>Quantized with q4_k_m</a:t>
            </a:r>
          </a:p>
          <a:p>
            <a:pPr marL="0" indent="0">
              <a:buNone/>
            </a:pPr>
            <a:r>
              <a:rPr lang="en-US" sz="2000" dirty="0"/>
              <a:t>	</a:t>
            </a:r>
          </a:p>
        </p:txBody>
      </p:sp>
      <p:pic>
        <p:nvPicPr>
          <p:cNvPr id="5" name="Picture 4" descr="A green alien with pointy ears&#10;&#10;AI-generated content may be incorrect.">
            <a:extLst>
              <a:ext uri="{FF2B5EF4-FFF2-40B4-BE49-F238E27FC236}">
                <a16:creationId xmlns:a16="http://schemas.microsoft.com/office/drawing/2014/main" id="{E9DFDACF-1D84-642B-71BB-C9BC5A17E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2" t="1036" r="23177" b="-103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422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B05F-F8CB-9D6D-E88B-2DD29758D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Gradio</a:t>
            </a:r>
            <a:r>
              <a:rPr lang="en-US" dirty="0"/>
              <a:t>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03676-01A6-B580-451C-4B9B25D41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665" y="1690688"/>
            <a:ext cx="869100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D1E66-97EA-41A5-C98A-57258D8AD01D}"/>
              </a:ext>
            </a:extLst>
          </p:cNvPr>
          <p:cNvSpPr txBox="1"/>
          <p:nvPr/>
        </p:nvSpPr>
        <p:spPr>
          <a:xfrm>
            <a:off x="1011665" y="6042026"/>
            <a:ext cx="766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python3 app.py</a:t>
            </a:r>
          </a:p>
        </p:txBody>
      </p:sp>
    </p:spTree>
    <p:extLst>
      <p:ext uri="{BB962C8B-B14F-4D97-AF65-F5344CB8AC3E}">
        <p14:creationId xmlns:p14="http://schemas.microsoft.com/office/powerpoint/2010/main" val="703578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EFE7D6-DC0A-3D36-1CB0-48738CF9F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API –using FASTAPI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1402F7-A47E-A2BB-F846-B497AAAFF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50" y="5518749"/>
            <a:ext cx="10175630" cy="767904"/>
          </a:xfrm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US" sz="2000" dirty="0"/>
              <a:t>Runs well with </a:t>
            </a:r>
            <a:r>
              <a:rPr lang="en-US" sz="2000" dirty="0" err="1"/>
              <a:t>FastAPI</a:t>
            </a:r>
            <a:r>
              <a:rPr lang="en-US" sz="2000" dirty="0"/>
              <a:t> locally. Needs work using </a:t>
            </a:r>
            <a:r>
              <a:rPr lang="en-US" sz="2000" dirty="0" err="1"/>
              <a:t>ngrok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uvicorn</a:t>
            </a:r>
            <a:r>
              <a:rPr lang="en-US" sz="2000" dirty="0"/>
              <a:t> </a:t>
            </a:r>
            <a:r>
              <a:rPr lang="en-US" sz="2000" dirty="0" err="1"/>
              <a:t>api_app:app</a:t>
            </a:r>
            <a:r>
              <a:rPr lang="en-US" sz="2000" dirty="0"/>
              <a:t> --reload --host 0.0.0.0 --port 8000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AF64C51-D0AE-6E85-4BF4-305564F89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10" y="1339251"/>
            <a:ext cx="9229331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6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C916-F6A2-FB04-C5DD-3A578DCD5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setup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304555F-39CD-0009-9936-EDE22120EC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69968"/>
            <a:ext cx="1089304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User Query: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submits a natural language question through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 or API.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Retrieval (FAISS):</a:t>
            </a:r>
            <a:r>
              <a:rPr lang="en-US" altLang="en-US" sz="1800" b="1" dirty="0">
                <a:latin typeface="Arial" panose="020B0604020202020204" pitchFamily="34" charset="0"/>
              </a:rPr>
              <a:t>2. Embedding: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lang="en-US" altLang="en-US" sz="1800" dirty="0">
                <a:latin typeface="Arial" panose="020B0604020202020204" pitchFamily="34" charset="0"/>
              </a:rPr>
              <a:t>The question is embedded into a dense vector using a </a:t>
            </a:r>
            <a:r>
              <a:rPr lang="en-US" altLang="en-US" sz="1800" dirty="0" err="1">
                <a:latin typeface="Arial" panose="020B0604020202020204" pitchFamily="34" charset="0"/>
              </a:rPr>
              <a:t>SentenceTransformer</a:t>
            </a:r>
            <a:r>
              <a:rPr lang="en-US" altLang="en-US" sz="1800" dirty="0">
                <a:latin typeface="Arial" panose="020B0604020202020204" pitchFamily="34" charset="0"/>
              </a:rPr>
              <a:t> model (all-MINILLM-V6-L2)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embedding is compared against a vector database (FAISS) to retrieve top relevant trivia documents.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Prompt Construction: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builds a prompt by combining: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Retrieved trivia context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User’s original question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Yoda-style system instructions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Generation (LLM via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Ollama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constructed prompt is sent to a fine-tuned Yoda LLM (running locally via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Ollama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which generates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 in Yoda’s speech style.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 Response: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Yoda-styled answer is returned to the user through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chat interface or API response.</a:t>
            </a:r>
          </a:p>
        </p:txBody>
      </p:sp>
    </p:spTree>
    <p:extLst>
      <p:ext uri="{BB962C8B-B14F-4D97-AF65-F5344CB8AC3E}">
        <p14:creationId xmlns:p14="http://schemas.microsoft.com/office/powerpoint/2010/main" val="317066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484EA-32F5-269C-C6B8-738010B7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Example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E4AE-268D-FBA2-07C0-A04ED4FDD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What is the name of the creature that capture Luke on the ice planet Hoth?</a:t>
            </a:r>
          </a:p>
          <a:p>
            <a:pPr lvl="1"/>
            <a:r>
              <a:rPr lang="en-US" sz="1800" dirty="0"/>
              <a:t>"A trap, they set. </a:t>
            </a:r>
            <a:r>
              <a:rPr lang="en-US" sz="1800" dirty="0" err="1"/>
              <a:t>Wampa's</a:t>
            </a:r>
            <a:r>
              <a:rPr lang="en-US" sz="1800" dirty="0"/>
              <a:t> lair, young Luke falls into. Savage and fierce, a creature it is."</a:t>
            </a:r>
          </a:p>
        </p:txBody>
      </p:sp>
      <p:pic>
        <p:nvPicPr>
          <p:cNvPr id="5" name="Picture 4" descr="A white furry creature with a black background&#10;&#10;AI-generated content may be incorrect.">
            <a:extLst>
              <a:ext uri="{FF2B5EF4-FFF2-40B4-BE49-F238E27FC236}">
                <a16:creationId xmlns:a16="http://schemas.microsoft.com/office/drawing/2014/main" id="{460ADD1D-EFDB-7558-A4EC-4E76ECAB4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106" y="640080"/>
            <a:ext cx="319685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0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B14A7A-1D0A-BB70-18AB-8CB3ADB2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Jabba the Hutt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8D15F-C6CC-22BC-531B-5C34F66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fontScale="92500"/>
          </a:bodyPr>
          <a:lstStyle/>
          <a:p>
            <a:r>
              <a:rPr lang="en-US" sz="2200" dirty="0"/>
              <a:t>Q: Who killed Jabba the Hutt in Return of the Jedi?</a:t>
            </a:r>
          </a:p>
          <a:p>
            <a:pPr lvl="1"/>
            <a:r>
              <a:rPr lang="en-US" sz="2200" dirty="0"/>
              <a:t>"Ah, young one, seek to know, you do. Killed Jabba the Hutt, a character did. Not Leia, it was. Han Solo, the scoundrel, responsible for the Hutt's demise, he is.“</a:t>
            </a:r>
          </a:p>
          <a:p>
            <a:pPr lvl="2"/>
            <a:r>
              <a:rPr lang="en-US" sz="2200" dirty="0"/>
              <a:t>CONTEXT: What character is responsible for the death of Jabba the Hutt in Return of the Jedi?  Leia</a:t>
            </a:r>
          </a:p>
          <a:p>
            <a:r>
              <a:rPr lang="en-US" sz="2200" dirty="0"/>
              <a:t>After prompt engineering </a:t>
            </a:r>
          </a:p>
          <a:p>
            <a:pPr lvl="1"/>
            <a:r>
              <a:rPr lang="en-US" sz="2200" dirty="0"/>
              <a:t>"Princess Leia, Jabba the Hutt's demise, orchestrated. A clever move, it was. The </a:t>
            </a:r>
            <a:r>
              <a:rPr lang="en-US" sz="2200" dirty="0" err="1"/>
              <a:t>Sarlacc</a:t>
            </a:r>
            <a:r>
              <a:rPr lang="en-US" sz="2200" dirty="0"/>
              <a:t> pit, a fitting end, he met.”</a:t>
            </a:r>
          </a:p>
          <a:p>
            <a:pPr lvl="1"/>
            <a:r>
              <a:rPr lang="en-US" sz="2200" dirty="0"/>
              <a:t>Note “Llama doesn’t seem to  know this out of the box.”</a:t>
            </a:r>
          </a:p>
          <a:p>
            <a:pPr lvl="2"/>
            <a:endParaRPr lang="en-US" sz="2200" dirty="0"/>
          </a:p>
          <a:p>
            <a:pPr lvl="2"/>
            <a:endParaRPr lang="en-US" sz="2200" dirty="0"/>
          </a:p>
        </p:txBody>
      </p:sp>
      <p:pic>
        <p:nvPicPr>
          <p:cNvPr id="4" name="Picture 3" descr="A large creature with a large belly&#10;&#10;AI-generated content may be incorrect.">
            <a:extLst>
              <a:ext uri="{FF2B5EF4-FFF2-40B4-BE49-F238E27FC236}">
                <a16:creationId xmlns:a16="http://schemas.microsoft.com/office/drawing/2014/main" id="{80620C64-9454-E061-CF4B-6CCB3BFCB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35" b="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9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679</Words>
  <Application>Microsoft Office PowerPoint</Application>
  <PresentationFormat>Widescreen</PresentationFormat>
  <Paragraphs>65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News Gothic MT</vt:lpstr>
      <vt:lpstr>Office Theme</vt:lpstr>
      <vt:lpstr>PowerPoint Presentation</vt:lpstr>
      <vt:lpstr>PowerPoint Presentation</vt:lpstr>
      <vt:lpstr>Stolen questions</vt:lpstr>
      <vt:lpstr>Yoda chatbot</vt:lpstr>
      <vt:lpstr>Gradio interface</vt:lpstr>
      <vt:lpstr>API –using FASTAPI</vt:lpstr>
      <vt:lpstr>Total setup</vt:lpstr>
      <vt:lpstr>Example</vt:lpstr>
      <vt:lpstr>Jabba the Hutt</vt:lpstr>
      <vt:lpstr>Needs context</vt:lpstr>
      <vt:lpstr>A joke (not trivia)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Riley May</dc:creator>
  <cp:lastModifiedBy>Riley May</cp:lastModifiedBy>
  <cp:revision>1</cp:revision>
  <dcterms:created xsi:type="dcterms:W3CDTF">2025-04-25T04:24:59Z</dcterms:created>
  <dcterms:modified xsi:type="dcterms:W3CDTF">2025-04-28T21:54:14Z</dcterms:modified>
</cp:coreProperties>
</file>